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50" d="100"/>
          <a:sy n="150" d="100"/>
        </p:scale>
        <p:origin x="-468" y="-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51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097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45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84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8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581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07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84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88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13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73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DD8B2-2682-4A28-B959-B6E236E81A8B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6E64A-B0C6-4CE8-BD92-AA04F719E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070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인천 송도 센트럴파크 시민공원 사슴 구경과 산책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251520" y="411510"/>
            <a:ext cx="8640960" cy="4320480"/>
          </a:xfrm>
          <a:prstGeom prst="roundRect">
            <a:avLst>
              <a:gd name="adj" fmla="val 3849"/>
            </a:avLst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  <a:scene3d>
            <a:camera prst="orthographicFront"/>
            <a:lightRig rig="threePt" dir="t"/>
          </a:scene3d>
          <a:sp3d>
            <a:bevelT w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395536" y="627534"/>
            <a:ext cx="1368152" cy="3960440"/>
            <a:chOff x="395536" y="627534"/>
            <a:chExt cx="1368152" cy="3960440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395536" y="627534"/>
              <a:ext cx="1368152" cy="3960440"/>
            </a:xfrm>
            <a:prstGeom prst="roundRect">
              <a:avLst>
                <a:gd name="adj" fmla="val 482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5536" y="699542"/>
              <a:ext cx="1368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latin typeface="MADE Evolve Sans EVO" pitchFamily="50" charset="0"/>
                </a:rPr>
                <a:t>Your Friends</a:t>
              </a:r>
              <a:endParaRPr lang="ko-KR" altLang="en-US" sz="1600" b="1" dirty="0">
                <a:latin typeface="MADE Evolve Sans EVO" pitchFamily="50" charset="0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467544" y="1077875"/>
              <a:ext cx="1224136" cy="298775"/>
              <a:chOff x="467544" y="1038096"/>
              <a:chExt cx="1224136" cy="298775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467544" y="1454341"/>
              <a:ext cx="1224136" cy="298775"/>
              <a:chOff x="467544" y="1038096"/>
              <a:chExt cx="1224136" cy="298775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467544" y="2207273"/>
              <a:ext cx="1224136" cy="298775"/>
              <a:chOff x="467544" y="1038096"/>
              <a:chExt cx="1224136" cy="298775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467544" y="1830807"/>
              <a:ext cx="1224136" cy="298775"/>
              <a:chOff x="467544" y="1038096"/>
              <a:chExt cx="1224136" cy="298775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467544" y="2583739"/>
              <a:ext cx="1224136" cy="298775"/>
              <a:chOff x="467544" y="1038096"/>
              <a:chExt cx="1224136" cy="2987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467544" y="2960205"/>
              <a:ext cx="1224136" cy="298775"/>
              <a:chOff x="467544" y="1038096"/>
              <a:chExt cx="1224136" cy="298775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467544" y="3713135"/>
              <a:ext cx="1224136" cy="298775"/>
              <a:chOff x="467544" y="1038096"/>
              <a:chExt cx="1224136" cy="298775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  <p:grpSp>
          <p:nvGrpSpPr>
            <p:cNvPr id="30" name="그룹 29"/>
            <p:cNvGrpSpPr/>
            <p:nvPr/>
          </p:nvGrpSpPr>
          <p:grpSpPr>
            <a:xfrm>
              <a:off x="467544" y="3336671"/>
              <a:ext cx="1224136" cy="298775"/>
              <a:chOff x="467544" y="1038096"/>
              <a:chExt cx="1224136" cy="298775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467544" y="1038096"/>
                <a:ext cx="306034" cy="298775"/>
              </a:xfrm>
              <a:prstGeom prst="rect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27584" y="1072067"/>
                <a:ext cx="86409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err="1" smtClean="0">
                    <a:latin typeface="MADE Evolve Sans EVO" pitchFamily="50" charset="0"/>
                  </a:rPr>
                  <a:t>Tonk</a:t>
                </a:r>
                <a:r>
                  <a:rPr lang="en-US" altLang="ko-KR" sz="900" b="1" dirty="0" smtClean="0">
                    <a:latin typeface="MADE Evolve Sans EVO" pitchFamily="50" charset="0"/>
                  </a:rPr>
                  <a:t> stark</a:t>
                </a:r>
                <a:endParaRPr lang="ko-KR" altLang="en-US" sz="900" b="1" dirty="0">
                  <a:latin typeface="MADE Evolve Sans EVO" pitchFamily="50" charset="0"/>
                </a:endParaRPr>
              </a:p>
            </p:txBody>
          </p:sp>
        </p:grpSp>
      </p:grpSp>
      <p:sp>
        <p:nvSpPr>
          <p:cNvPr id="35" name="모서리가 둥근 직사각형 34"/>
          <p:cNvSpPr/>
          <p:nvPr/>
        </p:nvSpPr>
        <p:spPr>
          <a:xfrm>
            <a:off x="1844080" y="627534"/>
            <a:ext cx="1368152" cy="3960440"/>
          </a:xfrm>
          <a:prstGeom prst="roundRect">
            <a:avLst>
              <a:gd name="adj" fmla="val 48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844080" y="699542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MADE Evolve Sans EVO" pitchFamily="50" charset="0"/>
              </a:rPr>
              <a:t>Group Chat</a:t>
            </a:r>
            <a:endParaRPr lang="ko-KR" altLang="en-US" sz="1600" b="1" dirty="0">
              <a:latin typeface="MADE Evolve Sans EVO" pitchFamily="50" charset="0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1916088" y="1077875"/>
            <a:ext cx="1224136" cy="403303"/>
            <a:chOff x="467544" y="1038096"/>
            <a:chExt cx="1224136" cy="403303"/>
          </a:xfrm>
        </p:grpSpPr>
        <p:sp>
          <p:nvSpPr>
            <p:cNvPr id="59" name="직사각형 58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27584" y="1072067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 smtClean="0">
                  <a:latin typeface="MADE Evolve Sans EVO" pitchFamily="50" charset="0"/>
                </a:rPr>
                <a:t>야</a:t>
              </a:r>
              <a:r>
                <a:rPr lang="en-US" altLang="ko-KR" sz="900" dirty="0" smtClean="0">
                  <a:latin typeface="MADE Evolve Sans EVO" pitchFamily="50" charset="0"/>
                </a:rPr>
                <a:t>, </a:t>
              </a:r>
              <a:r>
                <a:rPr lang="ko-KR" altLang="en-US" sz="900" dirty="0" smtClean="0">
                  <a:latin typeface="MADE Evolve Sans EVO" pitchFamily="50" charset="0"/>
                </a:rPr>
                <a:t>나 뉴스 나왔다</a:t>
              </a:r>
              <a:r>
                <a:rPr lang="en-US" altLang="ko-KR" sz="900" dirty="0" smtClean="0">
                  <a:latin typeface="MADE Evolve Sans EVO" pitchFamily="50" charset="0"/>
                </a:rPr>
                <a:t>!!!</a:t>
              </a:r>
              <a:endParaRPr lang="ko-KR" altLang="en-US" sz="900" dirty="0">
                <a:latin typeface="MADE Evolve Sans EVO" pitchFamily="50" charset="0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1916088" y="1454341"/>
            <a:ext cx="1224136" cy="298775"/>
            <a:chOff x="467544" y="1038096"/>
            <a:chExt cx="1224136" cy="298775"/>
          </a:xfrm>
        </p:grpSpPr>
        <p:sp>
          <p:nvSpPr>
            <p:cNvPr id="57" name="직사각형 56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1916088" y="2207273"/>
            <a:ext cx="1224136" cy="298775"/>
            <a:chOff x="467544" y="1038096"/>
            <a:chExt cx="1224136" cy="298775"/>
          </a:xfrm>
        </p:grpSpPr>
        <p:sp>
          <p:nvSpPr>
            <p:cNvPr id="55" name="직사각형 54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1916088" y="1830807"/>
            <a:ext cx="1224136" cy="298775"/>
            <a:chOff x="467544" y="1038096"/>
            <a:chExt cx="1224136" cy="298775"/>
          </a:xfrm>
        </p:grpSpPr>
        <p:sp>
          <p:nvSpPr>
            <p:cNvPr id="53" name="직사각형 52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1916088" y="2583739"/>
            <a:ext cx="1224136" cy="298775"/>
            <a:chOff x="467544" y="1038096"/>
            <a:chExt cx="1224136" cy="298775"/>
          </a:xfrm>
        </p:grpSpPr>
        <p:sp>
          <p:nvSpPr>
            <p:cNvPr id="51" name="직사각형 50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1916088" y="2960205"/>
            <a:ext cx="1224136" cy="298775"/>
            <a:chOff x="467544" y="1038096"/>
            <a:chExt cx="1224136" cy="298775"/>
          </a:xfrm>
        </p:grpSpPr>
        <p:sp>
          <p:nvSpPr>
            <p:cNvPr id="49" name="직사각형 48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1916088" y="3713135"/>
            <a:ext cx="1224136" cy="298775"/>
            <a:chOff x="467544" y="1038096"/>
            <a:chExt cx="1224136" cy="298775"/>
          </a:xfrm>
        </p:grpSpPr>
        <p:sp>
          <p:nvSpPr>
            <p:cNvPr id="47" name="직사각형 46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1916088" y="3336671"/>
            <a:ext cx="1224136" cy="298775"/>
            <a:chOff x="467544" y="1038096"/>
            <a:chExt cx="1224136" cy="298775"/>
          </a:xfrm>
        </p:grpSpPr>
        <p:sp>
          <p:nvSpPr>
            <p:cNvPr id="45" name="직사각형 44"/>
            <p:cNvSpPr/>
            <p:nvPr/>
          </p:nvSpPr>
          <p:spPr>
            <a:xfrm>
              <a:off x="467544" y="1038096"/>
              <a:ext cx="306034" cy="29877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27584" y="1072067"/>
              <a:ext cx="86409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err="1" smtClean="0">
                  <a:latin typeface="MADE Evolve Sans EVO" pitchFamily="50" charset="0"/>
                </a:rPr>
                <a:t>Tonk</a:t>
              </a:r>
              <a:r>
                <a:rPr lang="en-US" altLang="ko-KR" sz="900" b="1" dirty="0" smtClean="0">
                  <a:latin typeface="MADE Evolve Sans EVO" pitchFamily="50" charset="0"/>
                </a:rPr>
                <a:t> stark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sp>
        <p:nvSpPr>
          <p:cNvPr id="62" name="모서리가 둥근 직사각형 61"/>
          <p:cNvSpPr/>
          <p:nvPr/>
        </p:nvSpPr>
        <p:spPr>
          <a:xfrm>
            <a:off x="3292624" y="627029"/>
            <a:ext cx="1368152" cy="715649"/>
          </a:xfrm>
          <a:prstGeom prst="roundRect">
            <a:avLst>
              <a:gd name="adj" fmla="val 48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3292624" y="699037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MADE Evolve Sans EVO" pitchFamily="50" charset="0"/>
              </a:rPr>
              <a:t>Stock</a:t>
            </a:r>
            <a:endParaRPr lang="ko-KR" altLang="en-US" sz="1600" b="1" dirty="0">
              <a:latin typeface="MADE Evolve Sans EVO" pitchFamily="50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347864" y="1077874"/>
            <a:ext cx="12241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>
                <a:latin typeface="MADE Evolve Sans EVO" pitchFamily="50" charset="0"/>
              </a:rPr>
              <a:t>SAMSUNG     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↑</a:t>
            </a:r>
            <a:r>
              <a:rPr lang="en-US" altLang="ko-KR" sz="900" b="1" dirty="0" smtClean="0">
                <a:solidFill>
                  <a:srgbClr val="FF0000"/>
                </a:solidFill>
                <a:latin typeface="MADE Evolve Sans EVO" pitchFamily="50" charset="0"/>
              </a:rPr>
              <a:t>2.5%</a:t>
            </a:r>
            <a:endParaRPr lang="ko-KR" altLang="en-US" sz="900" b="1" dirty="0">
              <a:solidFill>
                <a:srgbClr val="FF0000"/>
              </a:solidFill>
              <a:latin typeface="MADE Evolve Sans EVO" pitchFamily="50" charset="0"/>
            </a:endParaRPr>
          </a:p>
        </p:txBody>
      </p:sp>
      <p:sp>
        <p:nvSpPr>
          <p:cNvPr id="33" name="AutoShape 4" descr="JTBC 뉴스룸 - 나무위키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93" name="그룹 92"/>
          <p:cNvGrpSpPr/>
          <p:nvPr/>
        </p:nvGrpSpPr>
        <p:grpSpPr>
          <a:xfrm>
            <a:off x="3291450" y="1454341"/>
            <a:ext cx="1369326" cy="1117409"/>
            <a:chOff x="3291450" y="1454341"/>
            <a:chExt cx="1369326" cy="1117409"/>
          </a:xfrm>
        </p:grpSpPr>
        <p:sp>
          <p:nvSpPr>
            <p:cNvPr id="88" name="모서리가 둥근 직사각형 87"/>
            <p:cNvSpPr/>
            <p:nvPr/>
          </p:nvSpPr>
          <p:spPr>
            <a:xfrm>
              <a:off x="3292624" y="1454341"/>
              <a:ext cx="1368152" cy="1117409"/>
            </a:xfrm>
            <a:prstGeom prst="roundRect">
              <a:avLst>
                <a:gd name="adj" fmla="val 482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291450" y="1549867"/>
              <a:ext cx="1368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latin typeface="MADE Evolve Sans EVO" pitchFamily="50" charset="0"/>
                </a:rPr>
                <a:t>NEWS</a:t>
              </a:r>
              <a:endParaRPr lang="ko-KR" altLang="en-US" sz="1600" b="1" dirty="0">
                <a:latin typeface="MADE Evolve Sans EVO" pitchFamily="50" charset="0"/>
              </a:endParaRPr>
            </a:p>
          </p:txBody>
        </p:sp>
        <p:pic>
          <p:nvPicPr>
            <p:cNvPr id="94" name="Picture 6" descr="다채로운 즐거움 | JTBC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1634" y="1967039"/>
              <a:ext cx="414793" cy="4804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TextBox 94"/>
            <p:cNvSpPr txBox="1"/>
            <p:nvPr/>
          </p:nvSpPr>
          <p:spPr>
            <a:xfrm>
              <a:off x="3779912" y="1980878"/>
              <a:ext cx="8640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 smtClean="0">
                  <a:latin typeface="MADE Evolve Sans EVO" pitchFamily="50" charset="0"/>
                </a:rPr>
                <a:t>Interview</a:t>
              </a:r>
            </a:p>
            <a:p>
              <a:r>
                <a:rPr lang="en-US" altLang="ko-KR" sz="900" b="1" dirty="0" err="1" smtClean="0">
                  <a:latin typeface="MADE Evolve Sans EVO" pitchFamily="50" charset="0"/>
                </a:rPr>
                <a:t>DaeGwang</a:t>
              </a:r>
              <a:r>
                <a:rPr lang="en-US" altLang="ko-KR" sz="900" b="1" dirty="0" smtClean="0">
                  <a:latin typeface="MADE Evolve Sans EVO" pitchFamily="50" charset="0"/>
                </a:rPr>
                <a:t> Lee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3274682" y="2629698"/>
            <a:ext cx="1369326" cy="558704"/>
            <a:chOff x="3274682" y="2629698"/>
            <a:chExt cx="1369326" cy="558704"/>
          </a:xfrm>
        </p:grpSpPr>
        <p:sp>
          <p:nvSpPr>
            <p:cNvPr id="98" name="모서리가 둥근 직사각형 97"/>
            <p:cNvSpPr/>
            <p:nvPr/>
          </p:nvSpPr>
          <p:spPr>
            <a:xfrm>
              <a:off x="3275856" y="2629698"/>
              <a:ext cx="1368152" cy="558704"/>
            </a:xfrm>
            <a:prstGeom prst="roundRect">
              <a:avLst>
                <a:gd name="adj" fmla="val 482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274682" y="2725223"/>
              <a:ext cx="136815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dirty="0" smtClean="0">
                  <a:latin typeface="MADE Evolve Sans EVO" pitchFamily="50" charset="0"/>
                </a:rPr>
                <a:t>오늘의 지출금액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364378" y="2909050"/>
              <a:ext cx="120762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 smtClean="0">
                  <a:latin typeface="MADE Evolve Sans EVO" pitchFamily="50" charset="0"/>
                </a:rPr>
                <a:t>3,5000</a:t>
              </a:r>
              <a:r>
                <a:rPr lang="ko-KR" altLang="en-US" sz="900" b="1" dirty="0" smtClean="0">
                  <a:latin typeface="MADE Evolve Sans EVO" pitchFamily="50" charset="0"/>
                </a:rPr>
                <a:t>월</a:t>
              </a:r>
              <a:endParaRPr lang="ko-KR" altLang="en-US" sz="900" b="1" dirty="0">
                <a:latin typeface="MADE Evolve Sans EVO" pitchFamily="50" charset="0"/>
              </a:endParaRPr>
            </a:p>
          </p:txBody>
        </p:sp>
      </p:grpSp>
      <p:sp>
        <p:nvSpPr>
          <p:cNvPr id="105" name="모서리가 둥근 직사각형 104"/>
          <p:cNvSpPr/>
          <p:nvPr/>
        </p:nvSpPr>
        <p:spPr>
          <a:xfrm>
            <a:off x="3274682" y="3299334"/>
            <a:ext cx="1368152" cy="1288640"/>
          </a:xfrm>
          <a:prstGeom prst="roundRect">
            <a:avLst>
              <a:gd name="adj" fmla="val 48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3273508" y="3394859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 smtClean="0">
                <a:latin typeface="MADE Evolve Sans EVO" pitchFamily="50" charset="0"/>
              </a:rPr>
              <a:t>새해 목표 </a:t>
            </a:r>
            <a:r>
              <a:rPr lang="ko-KR" altLang="en-US" sz="900" b="1" dirty="0" err="1" smtClean="0">
                <a:latin typeface="MADE Evolve Sans EVO" pitchFamily="50" charset="0"/>
              </a:rPr>
              <a:t>달성률</a:t>
            </a:r>
            <a:endParaRPr lang="ko-KR" altLang="en-US" sz="900" b="1" dirty="0">
              <a:latin typeface="MADE Evolve Sans EVO" pitchFamily="50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363204" y="3578686"/>
            <a:ext cx="1207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smtClean="0">
                <a:latin typeface="MADE Evolve Sans EVO" pitchFamily="50" charset="0"/>
              </a:rPr>
              <a:t>달리기 </a:t>
            </a:r>
            <a:r>
              <a:rPr lang="en-US" altLang="ko-KR" sz="900" b="1" dirty="0" smtClean="0">
                <a:latin typeface="MADE Evolve Sans EVO" pitchFamily="50" charset="0"/>
              </a:rPr>
              <a:t>150km</a:t>
            </a:r>
            <a:endParaRPr lang="ko-KR" altLang="en-US" sz="900" b="1" dirty="0">
              <a:latin typeface="MADE Evolve Sans EVO" pitchFamily="50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377194" y="3788034"/>
            <a:ext cx="1207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latin typeface="MADE Evolve Sans EVO" pitchFamily="50" charset="0"/>
              </a:rPr>
              <a:t>푸쉬업</a:t>
            </a:r>
            <a:r>
              <a:rPr lang="ko-KR" altLang="en-US" sz="900" b="1" dirty="0" smtClean="0">
                <a:latin typeface="MADE Evolve Sans EVO" pitchFamily="50" charset="0"/>
              </a:rPr>
              <a:t> </a:t>
            </a:r>
            <a:r>
              <a:rPr lang="en-US" altLang="ko-KR" sz="900" b="1" dirty="0" smtClean="0">
                <a:latin typeface="MADE Evolve Sans EVO" pitchFamily="50" charset="0"/>
              </a:rPr>
              <a:t>3000</a:t>
            </a:r>
            <a:r>
              <a:rPr lang="ko-KR" altLang="en-US" sz="900" b="1" dirty="0" smtClean="0">
                <a:latin typeface="MADE Evolve Sans EVO" pitchFamily="50" charset="0"/>
              </a:rPr>
              <a:t>개</a:t>
            </a:r>
            <a:endParaRPr lang="ko-KR" altLang="en-US" sz="900" b="1" dirty="0">
              <a:latin typeface="MADE Evolve Sans EVO" pitchFamily="50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3292624" y="4034404"/>
            <a:ext cx="1207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latin typeface="MADE Evolve Sans EVO" pitchFamily="50" charset="0"/>
              </a:rPr>
              <a:t>크런치</a:t>
            </a:r>
            <a:r>
              <a:rPr lang="ko-KR" altLang="en-US" sz="900" b="1" dirty="0" smtClean="0">
                <a:latin typeface="MADE Evolve Sans EVO" pitchFamily="50" charset="0"/>
              </a:rPr>
              <a:t> </a:t>
            </a:r>
            <a:r>
              <a:rPr lang="en-US" altLang="ko-KR" sz="900" b="1" dirty="0" smtClean="0">
                <a:latin typeface="MADE Evolve Sans EVO" pitchFamily="50" charset="0"/>
              </a:rPr>
              <a:t>3000</a:t>
            </a:r>
            <a:r>
              <a:rPr lang="ko-KR" altLang="en-US" sz="900" b="1" dirty="0" smtClean="0">
                <a:latin typeface="MADE Evolve Sans EVO" pitchFamily="50" charset="0"/>
              </a:rPr>
              <a:t>개</a:t>
            </a:r>
            <a:endParaRPr lang="ko-KR" altLang="en-US" sz="900" b="1" dirty="0">
              <a:latin typeface="MADE Evolve Sans EVO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55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JTBC 뉴스룸 - 나무위키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4" descr="JTBC 뉴스룸 2024년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4" name="Picture 6" descr="다채로운 즐거움 | JTB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47" y="312738"/>
            <a:ext cx="1220813" cy="141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55883"/>
              </p:ext>
            </p:extLst>
          </p:nvPr>
        </p:nvGraphicFramePr>
        <p:xfrm>
          <a:off x="251520" y="3795886"/>
          <a:ext cx="8640958" cy="4667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1976"/>
                <a:gridCol w="1194551"/>
                <a:gridCol w="1041976"/>
                <a:gridCol w="1041976"/>
                <a:gridCol w="1041976"/>
                <a:gridCol w="1041976"/>
                <a:gridCol w="1041976"/>
                <a:gridCol w="1194551"/>
              </a:tblGrid>
              <a:tr h="438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TASK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COMMUNITY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ART </a:t>
                      </a:r>
                      <a:b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</a:br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GALLERY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PROFILE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ENGLISH</a:t>
                      </a:r>
                      <a:b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</a:br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TRAINING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WISE </a:t>
                      </a:r>
                      <a:b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</a:br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SAYING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HEALTH &amp;</a:t>
                      </a:r>
                      <a:b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</a:br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WORK OUT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i="1" u="none" strike="noStrike" dirty="0">
                          <a:effectLst/>
                          <a:latin typeface="Koverwatch" pitchFamily="18" charset="-127"/>
                          <a:ea typeface="Koverwatch" pitchFamily="18" charset="-127"/>
                        </a:rPr>
                        <a:t>FINANCE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Koverwatch" pitchFamily="18" charset="-127"/>
                        <a:ea typeface="Koverwatch" pitchFamily="18" charset="-127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pic>
        <p:nvPicPr>
          <p:cNvPr id="2055" name="Picture 7" descr="C:\Users\my\Downloads\pngwing.co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2918" y="4447736"/>
            <a:ext cx="398165" cy="53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49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73</Words>
  <Application>Microsoft Office PowerPoint</Application>
  <PresentationFormat>화면 슬라이드 쇼(16:9)</PresentationFormat>
  <Paragraphs>37</Paragraphs>
  <Slides>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3" baseType="lpstr"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my</dc:creator>
  <cp:lastModifiedBy>my</cp:lastModifiedBy>
  <cp:revision>6</cp:revision>
  <dcterms:created xsi:type="dcterms:W3CDTF">2024-06-11T14:01:09Z</dcterms:created>
  <dcterms:modified xsi:type="dcterms:W3CDTF">2024-06-11T17:32:54Z</dcterms:modified>
</cp:coreProperties>
</file>

<file path=docProps/thumbnail.jpeg>
</file>